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/>
    <p:restoredTop sz="94614"/>
  </p:normalViewPr>
  <p:slideViewPr>
    <p:cSldViewPr snapToGrid="0" snapToObjects="1">
      <p:cViewPr varScale="1">
        <p:scale>
          <a:sx n="135" d="100"/>
          <a:sy n="135" d="100"/>
        </p:scale>
        <p:origin x="19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Kis-közepes vállalati hálózat és relációs adatbázis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Projekt bemutató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Bevezetés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Cél: kis-közepes vállalati hálózat és többtáblás relációs adatbázis tervezése, megvalósítása és dokumentálása.</a:t>
            </a:r>
          </a:p>
          <a:p>
            <a:endParaRPr/>
          </a:p>
          <a:p>
            <a:r>
              <a:t>Eredmény: Packet Tracer hálózat, valós eszköz konfiguráció, adatbázis és dokumentáció.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Hálózati követelmények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Legalább</a:t>
            </a:r>
            <a:r>
              <a:rPr dirty="0"/>
              <a:t> 2 router</a:t>
            </a:r>
          </a:p>
          <a:p>
            <a:r>
              <a:rPr dirty="0"/>
              <a:t>- 3-4 </a:t>
            </a:r>
            <a:r>
              <a:rPr dirty="0" err="1"/>
              <a:t>alhálózat</a:t>
            </a:r>
            <a:endParaRPr dirty="0"/>
          </a:p>
          <a:p>
            <a:r>
              <a:rPr dirty="0"/>
              <a:t>- VLAN-ok, </a:t>
            </a:r>
            <a:r>
              <a:rPr dirty="0" err="1"/>
              <a:t>portvédelem</a:t>
            </a:r>
            <a:endParaRPr dirty="0"/>
          </a:p>
          <a:p>
            <a:r>
              <a:rPr dirty="0"/>
              <a:t>- IPv4 </a:t>
            </a:r>
            <a:r>
              <a:rPr dirty="0" err="1"/>
              <a:t>és</a:t>
            </a:r>
            <a:r>
              <a:rPr dirty="0"/>
              <a:t> IP </a:t>
            </a:r>
            <a:r>
              <a:rPr dirty="0" err="1"/>
              <a:t>címzés</a:t>
            </a:r>
            <a:endParaRPr dirty="0"/>
          </a:p>
          <a:p>
            <a:r>
              <a:rPr dirty="0"/>
              <a:t>- DHCP, NAT, ACL</a:t>
            </a:r>
          </a:p>
          <a:p>
            <a:r>
              <a:rPr dirty="0"/>
              <a:t>- </a:t>
            </a:r>
            <a:r>
              <a:rPr dirty="0" err="1"/>
              <a:t>WiFi</a:t>
            </a:r>
            <a:r>
              <a:rPr dirty="0"/>
              <a:t> </a:t>
            </a:r>
            <a:r>
              <a:rPr dirty="0" err="1"/>
              <a:t>támogatás</a:t>
            </a:r>
            <a:endParaRPr dirty="0"/>
          </a:p>
          <a:p>
            <a:r>
              <a:rPr dirty="0"/>
              <a:t>- Hibakeresés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javítás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Hálózati</a:t>
            </a:r>
            <a:r>
              <a:rPr dirty="0"/>
              <a:t> </a:t>
            </a:r>
            <a:r>
              <a:rPr dirty="0" err="1"/>
              <a:t>topológia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Routerek</a:t>
            </a:r>
            <a:r>
              <a:rPr dirty="0"/>
              <a:t>: </a:t>
            </a:r>
            <a:r>
              <a:rPr dirty="0" err="1"/>
              <a:t>központi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fiókiroda</a:t>
            </a:r>
            <a:r>
              <a:rPr dirty="0"/>
              <a:t> </a:t>
            </a:r>
            <a:r>
              <a:rPr dirty="0" err="1"/>
              <a:t>összekapcsolása</a:t>
            </a:r>
            <a:endParaRPr dirty="0"/>
          </a:p>
          <a:p>
            <a:r>
              <a:rPr dirty="0"/>
              <a:t>- Switch-ek: </a:t>
            </a:r>
            <a:r>
              <a:rPr dirty="0" err="1"/>
              <a:t>redundáns</a:t>
            </a:r>
            <a:r>
              <a:rPr dirty="0"/>
              <a:t> </a:t>
            </a:r>
            <a:r>
              <a:rPr dirty="0" err="1"/>
              <a:t>kialakítás</a:t>
            </a:r>
            <a:endParaRPr dirty="0"/>
          </a:p>
          <a:p>
            <a:r>
              <a:rPr dirty="0"/>
              <a:t>- VLAN-ok: HR, IT, </a:t>
            </a:r>
            <a:r>
              <a:rPr dirty="0" err="1"/>
              <a:t>Pénzügy</a:t>
            </a:r>
            <a:r>
              <a:rPr dirty="0"/>
              <a:t>, Vendég</a:t>
            </a:r>
          </a:p>
          <a:p>
            <a:r>
              <a:rPr dirty="0"/>
              <a:t>- AP: </a:t>
            </a:r>
            <a:r>
              <a:rPr dirty="0" err="1"/>
              <a:t>WiFi</a:t>
            </a:r>
            <a:r>
              <a:rPr dirty="0"/>
              <a:t> </a:t>
            </a:r>
            <a:r>
              <a:rPr dirty="0" err="1"/>
              <a:t>kapcsolat</a:t>
            </a:r>
            <a:endParaRPr dirty="0"/>
          </a:p>
          <a:p>
            <a:r>
              <a:rPr dirty="0"/>
              <a:t>- IPv4: 192.168.0.0/24</a:t>
            </a:r>
          </a:p>
          <a:p>
            <a:r>
              <a:rPr dirty="0"/>
              <a:t>- IPv6: 2001:db8:acad::/64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Biztonsági elemek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VLAN </a:t>
            </a:r>
            <a:r>
              <a:rPr dirty="0" err="1"/>
              <a:t>szeparáció</a:t>
            </a:r>
            <a:endParaRPr dirty="0"/>
          </a:p>
          <a:p>
            <a:r>
              <a:rPr dirty="0"/>
              <a:t>- Switch port security</a:t>
            </a:r>
          </a:p>
          <a:p>
            <a:r>
              <a:rPr dirty="0"/>
              <a:t>- Router ACL </a:t>
            </a:r>
            <a:r>
              <a:rPr dirty="0" err="1"/>
              <a:t>szabályok</a:t>
            </a:r>
            <a:endParaRPr dirty="0"/>
          </a:p>
          <a:p>
            <a:r>
              <a:rPr dirty="0"/>
              <a:t>- NAT </a:t>
            </a:r>
            <a:r>
              <a:rPr dirty="0" err="1"/>
              <a:t>az</a:t>
            </a:r>
            <a:r>
              <a:rPr dirty="0"/>
              <a:t> internet </a:t>
            </a:r>
            <a:r>
              <a:rPr dirty="0" err="1"/>
              <a:t>eléréshez</a:t>
            </a:r>
            <a:endParaRPr dirty="0"/>
          </a:p>
          <a:p>
            <a:r>
              <a:rPr dirty="0"/>
              <a:t>- WPA2 </a:t>
            </a:r>
            <a:r>
              <a:rPr dirty="0" err="1"/>
              <a:t>titkosítás</a:t>
            </a:r>
            <a:r>
              <a:rPr dirty="0"/>
              <a:t> </a:t>
            </a:r>
            <a:r>
              <a:rPr dirty="0" err="1"/>
              <a:t>WiFi</a:t>
            </a:r>
            <a:r>
              <a:rPr dirty="0"/>
              <a:t>-n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Adatbázis</a:t>
            </a:r>
            <a:r>
              <a:rPr lang="en-US" dirty="0"/>
              <a:t> </a:t>
            </a:r>
            <a:r>
              <a:rPr lang="en-US" dirty="0" err="1"/>
              <a:t>lekérdezése</a:t>
            </a:r>
            <a:r>
              <a:rPr lang="en-US" dirty="0"/>
              <a:t>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dirty="0"/>
              <a:t>SELECT </a:t>
            </a:r>
            <a:r>
              <a:rPr lang="en-US" dirty="0" err="1"/>
              <a:t>gep.nev</a:t>
            </a:r>
            <a:r>
              <a:rPr lang="en-US" dirty="0"/>
              <a:t>, </a:t>
            </a:r>
            <a:r>
              <a:rPr lang="en-US" dirty="0" err="1"/>
              <a:t>ip.ip</a:t>
            </a:r>
            <a:r>
              <a:rPr lang="en-US" dirty="0"/>
              <a:t> FROM </a:t>
            </a:r>
            <a:r>
              <a:rPr lang="en-US" dirty="0" err="1"/>
              <a:t>gep</a:t>
            </a:r>
            <a:r>
              <a:rPr lang="en-US" dirty="0"/>
              <a:t>, </a:t>
            </a:r>
            <a:r>
              <a:rPr lang="en-US" dirty="0" err="1"/>
              <a:t>ip</a:t>
            </a:r>
            <a:r>
              <a:rPr lang="en-US" dirty="0"/>
              <a:t> WHERE </a:t>
            </a:r>
            <a:r>
              <a:rPr lang="en-US" dirty="0" err="1"/>
              <a:t>gep.id</a:t>
            </a:r>
            <a:r>
              <a:rPr lang="en-US" dirty="0"/>
              <a:t> = </a:t>
            </a:r>
            <a:r>
              <a:rPr lang="en-US" dirty="0" err="1"/>
              <a:t>ip.gep_id</a:t>
            </a:r>
            <a:r>
              <a:rPr lang="en-US" dirty="0"/>
              <a:t>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Eredmény</a:t>
            </a:r>
            <a:r>
              <a:rPr lang="en-US" dirty="0"/>
              <a:t> </a:t>
            </a:r>
            <a:r>
              <a:rPr lang="en-US" dirty="0" err="1"/>
              <a:t>példa</a:t>
            </a:r>
            <a:r>
              <a:rPr lang="en-US" dirty="0"/>
              <a:t>:</a:t>
            </a:r>
          </a:p>
          <a:p>
            <a:r>
              <a:rPr lang="en-US" dirty="0"/>
              <a:t>PC0  - 192.168.30.2</a:t>
            </a:r>
          </a:p>
          <a:p>
            <a:r>
              <a:rPr lang="en-US" dirty="0"/>
              <a:t>PC1  - 192.168.30.3</a:t>
            </a:r>
          </a:p>
          <a:p>
            <a:r>
              <a:rPr lang="en-US" dirty="0"/>
              <a:t>PC2  - 192.168.30.4</a:t>
            </a:r>
          </a:p>
          <a:p>
            <a:r>
              <a:rPr lang="en-US" dirty="0"/>
              <a:t>PC3  - 192.168.30.5</a:t>
            </a:r>
          </a:p>
          <a:p>
            <a:r>
              <a:rPr lang="en-US" dirty="0"/>
              <a:t>PC4  - 192.168.40.2</a:t>
            </a:r>
          </a:p>
          <a:p>
            <a:r>
              <a:rPr lang="en-US" dirty="0"/>
              <a:t>PC5  - 192.168.40.3</a:t>
            </a:r>
          </a:p>
          <a:p>
            <a:r>
              <a:rPr lang="en-US" dirty="0"/>
              <a:t>PC6  - 192.168.40.4</a:t>
            </a:r>
          </a:p>
          <a:p>
            <a:r>
              <a:rPr lang="en-US" dirty="0"/>
              <a:t>PC7  - 192.168.40.5</a:t>
            </a:r>
          </a:p>
          <a:p>
            <a:r>
              <a:rPr lang="en-US" dirty="0"/>
              <a:t>PC8  - 192.168.50.2</a:t>
            </a:r>
          </a:p>
          <a:p>
            <a:r>
              <a:rPr lang="en-US" dirty="0"/>
              <a:t>PC9  - 192.168.50.3</a:t>
            </a:r>
          </a:p>
          <a:p>
            <a:r>
              <a:rPr lang="en-US" dirty="0"/>
              <a:t>PC10 - 192.168.50.4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Megvalósítás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Packet Tracer szimuláció</a:t>
            </a:r>
          </a:p>
          <a:p>
            <a:r>
              <a:t>- Valós eszközök konfigurálása</a:t>
            </a:r>
          </a:p>
          <a:p>
            <a:r>
              <a:t>- DHCP, NAT, ACL beállítás</a:t>
            </a:r>
          </a:p>
          <a:p>
            <a:r>
              <a:t>- WiFi WPA2 védelemmel</a:t>
            </a:r>
          </a:p>
          <a:p>
            <a:r>
              <a:t>- Adatbázis táblák és lekérdezések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Tesztelés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Ping és traceroute</a:t>
            </a:r>
          </a:p>
          <a:p>
            <a:r>
              <a:t>- VLAN közti kommunikáció</a:t>
            </a:r>
          </a:p>
          <a:p>
            <a:r>
              <a:t>- IPv4 és IPv6 működés</a:t>
            </a:r>
          </a:p>
          <a:p>
            <a:r>
              <a:t>- Adatbázis lekérdezések</a:t>
            </a:r>
          </a:p>
          <a:p>
            <a:r>
              <a:t>- Biztonsági ellenőrzések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Következtetés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projekt során létrejött egy biztonságos és skálázható vállalati hálózat,</a:t>
            </a:r>
          </a:p>
          <a:p>
            <a:r>
              <a:t>amely IPv4 és IPv6 támogatással rendelkezik, és képes WiFi eszközök kiszolgálására.</a:t>
            </a:r>
          </a:p>
          <a:p>
            <a:endParaRPr/>
          </a:p>
          <a:p>
            <a:r>
              <a:t>A többtáblás relációs adatbázis alkalmas dolgozók, részlegek és projektek kezelésére.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278</Words>
  <Application>Microsoft Macintosh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Kis-közepes vállalati hálózat és relációs adatbázis</vt:lpstr>
      <vt:lpstr>Bevezetés</vt:lpstr>
      <vt:lpstr>Hálózati követelmények</vt:lpstr>
      <vt:lpstr>Hálózati topológia</vt:lpstr>
      <vt:lpstr>Biztonsági elemek</vt:lpstr>
      <vt:lpstr>Adatbázis lekérdezése:</vt:lpstr>
      <vt:lpstr>Megvalósítás</vt:lpstr>
      <vt:lpstr>Tesztelés</vt:lpstr>
      <vt:lpstr>Következtetés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Kis-közepes vállalati hálózat és relációs adatbázis</dc:title>
  <dc:subject/>
  <dc:creator>diak</dc:creator>
  <cp:keywords/>
  <dc:description>generated using python-pptx</dc:description>
  <cp:lastModifiedBy>Tamás Kiss</cp:lastModifiedBy>
  <cp:revision>6</cp:revision>
  <dcterms:created xsi:type="dcterms:W3CDTF">2013-01-27T09:14:16Z</dcterms:created>
  <dcterms:modified xsi:type="dcterms:W3CDTF">2025-10-02T08:47:44Z</dcterms:modified>
  <cp:category/>
</cp:coreProperties>
</file>